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318" r:id="rId3"/>
    <p:sldId id="381" r:id="rId4"/>
    <p:sldId id="351" r:id="rId5"/>
    <p:sldId id="350" r:id="rId6"/>
    <p:sldId id="349" r:id="rId7"/>
    <p:sldId id="348" r:id="rId8"/>
    <p:sldId id="347" r:id="rId9"/>
    <p:sldId id="353" r:id="rId10"/>
    <p:sldId id="355" r:id="rId11"/>
    <p:sldId id="357" r:id="rId12"/>
    <p:sldId id="261" r:id="rId13"/>
    <p:sldId id="262" r:id="rId15"/>
    <p:sldId id="311" r:id="rId16"/>
    <p:sldId id="339" r:id="rId17"/>
    <p:sldId id="342" r:id="rId18"/>
    <p:sldId id="341" r:id="rId19"/>
    <p:sldId id="343" r:id="rId20"/>
    <p:sldId id="345" r:id="rId21"/>
    <p:sldId id="300" r:id="rId22"/>
    <p:sldId id="379" r:id="rId23"/>
    <p:sldId id="378" r:id="rId24"/>
    <p:sldId id="301" r:id="rId25"/>
    <p:sldId id="302" r:id="rId26"/>
    <p:sldId id="316" r:id="rId27"/>
    <p:sldId id="380" r:id="rId28"/>
    <p:sldId id="279" r:id="rId2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FFFCC"/>
    <a:srgbClr val="6699FF"/>
    <a:srgbClr val="FAED3B"/>
    <a:srgbClr val="15142A"/>
    <a:srgbClr val="3CDFE6"/>
    <a:srgbClr val="99CCFF"/>
    <a:srgbClr val="70AD47"/>
    <a:srgbClr val="A7FDFF"/>
    <a:srgbClr val="0C0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80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-72" y="-174"/>
      </p:cViewPr>
      <p:guideLst>
        <p:guide orient="horz" pos="1650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276350"/>
            <a:ext cx="6908800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195513"/>
            <a:ext cx="6913562" cy="131445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50" y="0"/>
            <a:ext cx="915035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58481" y="4078941"/>
            <a:ext cx="1564727" cy="12421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" Target="slide1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slide" Target="slide1.xml"/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3.png"/><Relationship Id="rId3" Type="http://schemas.openxmlformats.org/officeDocument/2006/relationships/image" Target="../media/image35.png"/><Relationship Id="rId2" Type="http://schemas.openxmlformats.org/officeDocument/2006/relationships/slide" Target="slide1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9.png"/><Relationship Id="rId11" Type="http://schemas.openxmlformats.org/officeDocument/2006/relationships/image" Target="../media/image48.png"/><Relationship Id="rId10" Type="http://schemas.openxmlformats.org/officeDocument/2006/relationships/image" Target="../media/image47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3.png"/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2.svg"/><Relationship Id="rId7" Type="http://schemas.openxmlformats.org/officeDocument/2006/relationships/image" Target="../media/image62.png"/><Relationship Id="rId6" Type="http://schemas.openxmlformats.org/officeDocument/2006/relationships/image" Target="../media/image1.sv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10" Type="http://schemas.openxmlformats.org/officeDocument/2006/relationships/image" Target="../media/image63.png"/><Relationship Id="rId1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openxmlformats.org/officeDocument/2006/relationships/image" Target="../media/image67.png"/><Relationship Id="rId7" Type="http://schemas.openxmlformats.org/officeDocument/2006/relationships/image" Target="../media/image52.png"/><Relationship Id="rId6" Type="http://schemas.openxmlformats.org/officeDocument/2006/relationships/image" Target="../media/image2.svg"/><Relationship Id="rId5" Type="http://schemas.openxmlformats.org/officeDocument/2006/relationships/image" Target="../media/image62.png"/><Relationship Id="rId4" Type="http://schemas.openxmlformats.org/officeDocument/2006/relationships/image" Target="../media/image1.svg"/><Relationship Id="rId3" Type="http://schemas.openxmlformats.org/officeDocument/2006/relationships/image" Target="../media/image61.png"/><Relationship Id="rId2" Type="http://schemas.openxmlformats.org/officeDocument/2006/relationships/image" Target="../media/image66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1.png"/><Relationship Id="rId11" Type="http://schemas.openxmlformats.org/officeDocument/2006/relationships/image" Target="../media/image70.png"/><Relationship Id="rId10" Type="http://schemas.openxmlformats.org/officeDocument/2006/relationships/image" Target="../media/image69.png"/><Relationship Id="rId1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4.png"/><Relationship Id="rId7" Type="http://schemas.openxmlformats.org/officeDocument/2006/relationships/image" Target="../media/image52.png"/><Relationship Id="rId6" Type="http://schemas.openxmlformats.org/officeDocument/2006/relationships/image" Target="../media/image2.svg"/><Relationship Id="rId5" Type="http://schemas.openxmlformats.org/officeDocument/2006/relationships/image" Target="../media/image62.png"/><Relationship Id="rId4" Type="http://schemas.openxmlformats.org/officeDocument/2006/relationships/image" Target="../media/image1.svg"/><Relationship Id="rId3" Type="http://schemas.openxmlformats.org/officeDocument/2006/relationships/image" Target="../media/image61.png"/><Relationship Id="rId2" Type="http://schemas.openxmlformats.org/officeDocument/2006/relationships/image" Target="../media/image73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11300" y="247015"/>
            <a:ext cx="62585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33: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KÌ 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>
            <a:hlinkClick r:id="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61" y="400050"/>
            <a:ext cx="6839064" cy="84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314565"/>
            <a:ext cx="5562601" cy="114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345637"/>
            <a:ext cx="5522294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314754"/>
            <a:ext cx="2310839" cy="4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445" y="-268886"/>
            <a:ext cx="10674657" cy="5993126"/>
          </a:xfrm>
          <a:prstGeom prst="rect">
            <a:avLst/>
          </a:prstGeom>
        </p:spPr>
      </p:pic>
      <p:sp>
        <p:nvSpPr>
          <p:cNvPr id="15" name="Decagon 14"/>
          <p:cNvSpPr/>
          <p:nvPr/>
        </p:nvSpPr>
        <p:spPr>
          <a:xfrm>
            <a:off x="7535763" y="511370"/>
            <a:ext cx="417533" cy="326713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20718769">
            <a:off x="3145408" y="1616555"/>
            <a:ext cx="138548" cy="6405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endParaRPr lang="zh-CN" altLang="en-US" sz="37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586577"/>
            <a:ext cx="6865144" cy="564356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958" y="3497675"/>
            <a:ext cx="1477795" cy="1088902"/>
          </a:xfrm>
          <a:prstGeom prst="rect">
            <a:avLst/>
          </a:prstGeom>
        </p:spPr>
      </p:pic>
      <p:pic>
        <p:nvPicPr>
          <p:cNvPr id="16" name="图片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6" y="300057"/>
            <a:ext cx="1048477" cy="889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82150" y="664958"/>
            <a:ext cx="6024491" cy="4385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“…….” để được kết quả đúng.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14" y="1445730"/>
            <a:ext cx="6557963" cy="191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: Rounded Corners 4"/>
          <p:cNvSpPr/>
          <p:nvPr/>
        </p:nvSpPr>
        <p:spPr>
          <a:xfrm>
            <a:off x="2045409" y="3839161"/>
            <a:ext cx="1169273" cy="549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/>
              <a:t>ĐÁP ÁN:</a:t>
            </a:r>
            <a:endParaRPr lang="en-US" sz="2100" b="1"/>
          </a:p>
        </p:txBody>
      </p:sp>
      <p:sp>
        <p:nvSpPr>
          <p:cNvPr id="25" name="TextBox 24"/>
          <p:cNvSpPr txBox="1"/>
          <p:nvPr/>
        </p:nvSpPr>
        <p:spPr>
          <a:xfrm>
            <a:off x="4938614" y="1423060"/>
            <a:ext cx="405102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7374" y="1888939"/>
            <a:ext cx="405102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Wingdings" panose="05000000000000000000" pitchFamily="2" charset="2"/>
              </a:rPr>
              <a:t>8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87118" y="2338071"/>
            <a:ext cx="652966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Wingdings" panose="05000000000000000000" pitchFamily="2" charset="2"/>
              </a:rPr>
              <a:t>12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59925" y="2868559"/>
            <a:ext cx="83447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Wingdings" panose="05000000000000000000" pitchFamily="2" charset="2"/>
              </a:rPr>
              <a:t>150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445" y="-268886"/>
            <a:ext cx="10674657" cy="599312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145408" y="1616555"/>
            <a:ext cx="138548" cy="6405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endParaRPr lang="zh-CN" altLang="en-US" sz="37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062947" y="635616"/>
            <a:ext cx="362142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Điền dấu “</a:t>
            </a:r>
            <a:r>
              <a:rPr lang="en-US" altLang="zh-CN" sz="2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altLang="zh-CN" sz="2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” vào ô thích hợp</a:t>
            </a:r>
            <a:endParaRPr lang="zh-CN" altLang="en-US" sz="21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52" y="4405829"/>
            <a:ext cx="6865144" cy="564356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7" y="3856748"/>
            <a:ext cx="506715" cy="1056687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7535763" y="511370"/>
            <a:ext cx="417533" cy="326713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75552" y="1170383"/>
          <a:ext cx="8354112" cy="25257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734739"/>
                <a:gridCol w="818993"/>
                <a:gridCol w="800380"/>
              </a:tblGrid>
              <a:tr h="505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Câu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Đúng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Sai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33211" y="1676869"/>
            <a:ext cx="405102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6038" y="2191012"/>
            <a:ext cx="405102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6038" y="2727678"/>
            <a:ext cx="405102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3211" y="3208357"/>
            <a:ext cx="405102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57854" y="3839161"/>
            <a:ext cx="1169273" cy="549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/>
              <a:t>ĐÁP ÁN:</a:t>
            </a:r>
            <a:endParaRPr lang="en-US" sz="2100" b="1"/>
          </a:p>
        </p:txBody>
      </p:sp>
      <p:pic>
        <p:nvPicPr>
          <p:cNvPr id="19" name="图片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6" y="300057"/>
            <a:ext cx="1048477" cy="889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4" y="1783937"/>
            <a:ext cx="3514735" cy="3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7" y="2288203"/>
            <a:ext cx="4489212" cy="28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8" y="2787780"/>
            <a:ext cx="4489211" cy="29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7" y="3306252"/>
            <a:ext cx="5470433" cy="27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" grpId="0" animBg="1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445" y="-268886"/>
            <a:ext cx="10674657" cy="5993126"/>
          </a:xfrm>
          <a:prstGeom prst="rect">
            <a:avLst/>
          </a:prstGeom>
        </p:spPr>
      </p:pic>
      <p:pic>
        <p:nvPicPr>
          <p:cNvPr id="26" name="图片 2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6" y="300057"/>
            <a:ext cx="1048477" cy="889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 rot="20718769">
            <a:off x="3145408" y="1616555"/>
            <a:ext cx="138548" cy="6405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endParaRPr lang="zh-CN" altLang="en-US" sz="37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586577"/>
            <a:ext cx="6865144" cy="564356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834">
            <a:off x="99991" y="3991407"/>
            <a:ext cx="1084028" cy="1096460"/>
          </a:xfrm>
          <a:prstGeom prst="rect">
            <a:avLst/>
          </a:prstGeom>
        </p:spPr>
      </p:pic>
      <p:sp>
        <p:nvSpPr>
          <p:cNvPr id="27" name="Decagon 26"/>
          <p:cNvSpPr/>
          <p:nvPr/>
        </p:nvSpPr>
        <p:spPr>
          <a:xfrm>
            <a:off x="7535763" y="511370"/>
            <a:ext cx="417533" cy="326713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88" y="551835"/>
            <a:ext cx="5491226" cy="36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7" y="1189377"/>
            <a:ext cx="1889299" cy="58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7" y="2128120"/>
            <a:ext cx="2915204" cy="62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7" y="3112477"/>
            <a:ext cx="7695027" cy="6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62" y="1107831"/>
            <a:ext cx="3793556" cy="63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61" y="2174483"/>
            <a:ext cx="5054923" cy="57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77" y="3935774"/>
            <a:ext cx="4156070" cy="5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: Rounded Corners 4"/>
          <p:cNvSpPr/>
          <p:nvPr/>
        </p:nvSpPr>
        <p:spPr>
          <a:xfrm>
            <a:off x="960544" y="4265097"/>
            <a:ext cx="1169273" cy="549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/>
              <a:t>ĐÁP ÁN:</a:t>
            </a:r>
            <a:endParaRPr lang="en-US" sz="2100" b="1"/>
          </a:p>
        </p:txBody>
      </p:sp>
      <p:sp>
        <p:nvSpPr>
          <p:cNvPr id="31" name="TextBox 30"/>
          <p:cNvSpPr txBox="1"/>
          <p:nvPr/>
        </p:nvSpPr>
        <p:spPr>
          <a:xfrm>
            <a:off x="5211583" y="914239"/>
            <a:ext cx="781253" cy="1084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49239" y="1189377"/>
            <a:ext cx="427307" cy="549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77192" y="2177777"/>
            <a:ext cx="427307" cy="549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49886" y="3922810"/>
            <a:ext cx="427307" cy="549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1025" name="Rectangles 1024"/>
          <p:cNvSpPr>
            <a:spLocks noChangeAspect="1"/>
          </p:cNvSpPr>
          <p:nvPr/>
        </p:nvSpPr>
        <p:spPr>
          <a:xfrm>
            <a:off x="3314700" y="2413000"/>
            <a:ext cx="2489200" cy="304800"/>
          </a:xfrm>
          <a:prstGeom prst="rect">
            <a:avLst/>
          </a:prstGeom>
          <a:noFill/>
          <a:ln w="9525"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13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5-Point Star 3">
            <a:hlinkClick r:id=""/>
          </p:cNvPr>
          <p:cNvSpPr/>
          <p:nvPr/>
        </p:nvSpPr>
        <p:spPr>
          <a:xfrm>
            <a:off x="8495522" y="4534678"/>
            <a:ext cx="419878" cy="461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ounded Rectangle 2"/>
          <p:cNvSpPr/>
          <p:nvPr/>
        </p:nvSpPr>
        <p:spPr>
          <a:xfrm>
            <a:off x="403423" y="491807"/>
            <a:ext cx="8338458" cy="24710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3 ; -12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0&lt;3&lt;-12	B. 0&lt;-12&lt;3	C. -12 &lt; 0 &lt; 3    D. 3&lt;-12&lt;0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4115" y="3287486"/>
            <a:ext cx="5421086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5-Point Star 3">
            <a:hlinkClick r:id=""/>
          </p:cNvPr>
          <p:cNvSpPr/>
          <p:nvPr/>
        </p:nvSpPr>
        <p:spPr>
          <a:xfrm>
            <a:off x="8495522" y="4534678"/>
            <a:ext cx="419878" cy="461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ounded Rectangle 2"/>
          <p:cNvSpPr/>
          <p:nvPr/>
        </p:nvSpPr>
        <p:spPr>
          <a:xfrm>
            <a:off x="403499" y="530769"/>
            <a:ext cx="8338458" cy="24710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(-129) + 65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64                       B. 194                      C. -194              D. -64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4115" y="3287486"/>
            <a:ext cx="5421086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5-Point Star 3">
            <a:hlinkClick r:id=""/>
          </p:cNvPr>
          <p:cNvSpPr/>
          <p:nvPr/>
        </p:nvSpPr>
        <p:spPr>
          <a:xfrm>
            <a:off x="8495522" y="4534678"/>
            <a:ext cx="419878" cy="461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ounded Rectangle 2"/>
          <p:cNvSpPr/>
          <p:nvPr/>
        </p:nvSpPr>
        <p:spPr>
          <a:xfrm>
            <a:off x="413659" y="522514"/>
            <a:ext cx="8338458" cy="24710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-5 - 9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14                       B. -14                      C. 4              D. -4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4115" y="3287486"/>
            <a:ext cx="5421086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5-Point Star 3">
            <a:hlinkClick r:id=""/>
          </p:cNvPr>
          <p:cNvSpPr/>
          <p:nvPr/>
        </p:nvSpPr>
        <p:spPr>
          <a:xfrm>
            <a:off x="8495522" y="4534678"/>
            <a:ext cx="419878" cy="461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ounded Rectangle 2"/>
          <p:cNvSpPr/>
          <p:nvPr/>
        </p:nvSpPr>
        <p:spPr>
          <a:xfrm>
            <a:off x="382951" y="583928"/>
            <a:ext cx="8338458" cy="24710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-8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{-1; -2; -4; -8} 				B. {1; 2; 4; 8; 0; -1; -2; -4; -8}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{1; 2; 4; 8; -1; -2; -4; -8}		D. {1; 2; 4; 8}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4115" y="3287486"/>
            <a:ext cx="5421086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5-Point Star 3">
            <a:hlinkClick r:id=""/>
          </p:cNvPr>
          <p:cNvSpPr/>
          <p:nvPr/>
        </p:nvSpPr>
        <p:spPr>
          <a:xfrm>
            <a:off x="8495522" y="4534678"/>
            <a:ext cx="419878" cy="461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ounded Rectangle 5"/>
          <p:cNvSpPr/>
          <p:nvPr/>
        </p:nvSpPr>
        <p:spPr>
          <a:xfrm>
            <a:off x="413659" y="522514"/>
            <a:ext cx="8338458" cy="24710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– (5 – 9 + 2020) ta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2021 + 5 – 9 – 2020                              B. 2021 – 5 – 9 + 2020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2021 – 5 + 9 – 2020                              D. 2021 – 5 + 9 + 2020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94115" y="3287486"/>
            <a:ext cx="5421086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27106" y="41152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496" y="324408"/>
            <a:ext cx="86552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u="sng">
                <a:latin typeface="Arial" panose="020B0604020202020204" pitchFamily="34" charset="0"/>
                <a:cs typeface="Arial" panose="020B0604020202020204" pitchFamily="34" charset="0"/>
              </a:rPr>
              <a:t>DẠNG 1 :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6540" y="4137660"/>
            <a:ext cx="220599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94" y="411645"/>
            <a:ext cx="2493234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110490" y="1189990"/>
                <a:ext cx="8604250" cy="267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 a/ Viết tập hợp A các số tự nhiên không vượt qúa 5 bằng 2 cách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b/ Liệt kê các phần tử thuộc tập hợp A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 Cho tập hợp M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20</m:t>
                        </m:r>
                        <m:r>
                          <a:rPr lang="en-US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; </m:t>
                        </m:r>
                        <m:r>
                          <a:rPr lang="en-US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22</m:t>
                        </m:r>
                        <m:r>
                          <a:rPr lang="en-US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; </m:t>
                        </m:r>
                        <m:r>
                          <a:rPr lang="en-US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24</m:t>
                        </m:r>
                        <m:r>
                          <a:rPr lang="en-US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; ...;</m:t>
                        </m:r>
                        <m:r>
                          <a:rPr lang="en-US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4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 Viết tập hợp trên bàng cách chỉ ra tính chất đặc trưng cho các phần tử của tập hợp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 Tính số phần tử của tập hợp M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" y="1189990"/>
                <a:ext cx="8604250" cy="26765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2359660" y="391795"/>
            <a:ext cx="3841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27106" y="41152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496" y="324408"/>
            <a:ext cx="86552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u="sng">
                <a:latin typeface="Arial" panose="020B0604020202020204" pitchFamily="34" charset="0"/>
                <a:cs typeface="Arial" panose="020B0604020202020204" pitchFamily="34" charset="0"/>
              </a:rPr>
              <a:t>DẠNG 1 :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6540" y="4137660"/>
            <a:ext cx="220599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94" y="411645"/>
            <a:ext cx="2493234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53" y="2335891"/>
            <a:ext cx="1069355" cy="36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110490" y="753110"/>
                <a:ext cx="8604250" cy="175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 a/ Viết tập hợp A các số tự nhiên không vượt qúa 5 bằng 2 cách</a:t>
                </a: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b/ Liệt kê các phần tử thuộc tập hợp A</a:t>
                </a: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 Cho tập hợp M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20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; 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22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; 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24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; ...;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98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 Viết tập hợp trên bàng cách chỉ ra tính chất đặc trưng cho các phần tử của tập hợp</a:t>
                </a: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 Tính số phần tử của tập hợp M</a:t>
                </a: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" y="753110"/>
                <a:ext cx="8604250" cy="17532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/>
              <p:cNvSpPr txBox="1"/>
              <p:nvPr/>
            </p:nvSpPr>
            <p:spPr>
              <a:xfrm>
                <a:off x="891540" y="2620645"/>
                <a:ext cx="4356735" cy="9220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𝟏</m:t>
                      </m:r>
                      <m:r>
                        <a:rPr lang="en-US" sz="18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/ </m:t>
                      </m:r>
                      <m:r>
                        <a:rPr lang="en-US" sz="18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𝒂</m:t>
                      </m:r>
                      <m:r>
                        <a:rPr lang="en-US" sz="18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/ </m:t>
                      </m:r>
                    </m:oMath>
                  </m:oMathPara>
                </a14:m>
                <a:endParaRPr lang="en-US" sz="1800" b="1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en-US" sz="1800">
                    <a:latin typeface="Cambria Math" panose="02040503050406030204" charset="0"/>
                    <a:cs typeface="Cambria Math" panose="0204050305040603020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sz="1800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charset="0"/>
                        <a:cs typeface="Cambria Math" panose="02040503050406030204" charset="0"/>
                      </a:rPr>
                      <m:t>.  </m:t>
                    </m:r>
                    <m:r>
                      <a:rPr lang="en-US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; </m:t>
                        </m:r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; </m:t>
                        </m:r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; </m:t>
                        </m:r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; </m:t>
                        </m:r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; </m:t>
                        </m:r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;</m:t>
                        </m:r>
                      </m:e>
                    </m:d>
                    <m:r>
                      <a:rPr lang="en-US" sz="18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endParaRPr lang="en-US" sz="18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. </m:t>
                      </m:r>
                      <m:r>
                        <a:rPr lang="en-US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𝑁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/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≤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" y="2620645"/>
                <a:ext cx="4356735" cy="9220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/>
          <p:nvPr/>
        </p:nvSpPr>
        <p:spPr>
          <a:xfrm>
            <a:off x="741680" y="3465830"/>
            <a:ext cx="5748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b/ Các phần tử thuộc tập hợp A là: 0; 1; 2; 3; 4; 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27106" y="41152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496" y="324408"/>
            <a:ext cx="86552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u="sng">
                <a:latin typeface="Arial" panose="020B0604020202020204" pitchFamily="34" charset="0"/>
                <a:cs typeface="Arial" panose="020B0604020202020204" pitchFamily="34" charset="0"/>
              </a:rPr>
              <a:t>DẠNG 1 :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6540" y="4137660"/>
            <a:ext cx="220599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94" y="411645"/>
            <a:ext cx="2493234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53" y="2335891"/>
            <a:ext cx="1069355" cy="36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64" y="3453084"/>
            <a:ext cx="7308635" cy="4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110490" y="753110"/>
                <a:ext cx="8604250" cy="175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 a/ Viết tập hợp A các số tự nhiên không vượt qúa 5 bằng 2 cách</a:t>
                </a: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b/ Liệt kê các phần tử thuộc tập hợp A</a:t>
                </a: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 Cho tập hợp M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20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; 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22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; 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24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; ...;</m:t>
                        </m:r>
                        <m:r>
                          <a:rPr lang="en-US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98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 Viết tập hợp trên bàng cách chỉ ra tính chất đặc trưng cho các phần tử của tập hợp</a:t>
                </a: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 Tính số phần tử của tập hợp M</a:t>
                </a: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" y="753110"/>
                <a:ext cx="8604250" cy="17532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917575" y="3008630"/>
                <a:ext cx="391985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/ </m:t>
                      </m:r>
                      <m:r>
                        <a:rPr lang="en-US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/ </m:t>
                      </m:r>
                      <m:r>
                        <a:rPr lang="en-US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𝑀</m:t>
                      </m:r>
                      <m:r>
                        <a:rPr lang="en-US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𝑁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/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20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≤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≤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98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; 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⋮</m:t>
                          </m:r>
                          <m:r>
                            <a:rPr lang="en-US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800"/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75" y="3008630"/>
                <a:ext cx="3919855" cy="36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27106" y="41152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93" y="393155"/>
            <a:ext cx="86552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u="sng">
                <a:latin typeface="Arial" panose="020B0604020202020204" pitchFamily="34" charset="0"/>
                <a:cs typeface="Arial" panose="020B0604020202020204" pitchFamily="34" charset="0"/>
              </a:rPr>
              <a:t>DẠNG 2 : 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2912" y="4137660"/>
            <a:ext cx="220599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05" y="455744"/>
            <a:ext cx="3343990" cy="3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" y="815313"/>
            <a:ext cx="6727985" cy="133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6" y="2952212"/>
            <a:ext cx="2844846" cy="179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00" y="2952212"/>
            <a:ext cx="2614524" cy="146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Graphic 27" descr="Clipboar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31394">
            <a:off x="6981350" y="207123"/>
            <a:ext cx="2501903" cy="2537965"/>
          </a:xfrm>
          <a:prstGeom prst="rect">
            <a:avLst/>
          </a:prstGeom>
        </p:spPr>
      </p:pic>
      <p:pic>
        <p:nvPicPr>
          <p:cNvPr id="18" name="Graphic 31" descr="Pencil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7071" y="21025"/>
            <a:ext cx="1116302" cy="1116302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19" y="2039540"/>
            <a:ext cx="1069355" cy="36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6" y="2571750"/>
            <a:ext cx="3113602" cy="230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07" y="2618121"/>
            <a:ext cx="2998326" cy="213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27106" y="41152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6540" y="4137660"/>
            <a:ext cx="220599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183" y="488787"/>
            <a:ext cx="86552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u="sng">
                <a:latin typeface="Arial" panose="020B0604020202020204" pitchFamily="34" charset="0"/>
                <a:cs typeface="Arial" panose="020B0604020202020204" pitchFamily="34" charset="0"/>
              </a:rPr>
              <a:t>DẠNG 3 : 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26" y="568856"/>
            <a:ext cx="803794" cy="32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7" y="2684051"/>
            <a:ext cx="1832875" cy="218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Graphic 27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6981350" y="207123"/>
            <a:ext cx="2501903" cy="2537965"/>
          </a:xfrm>
          <a:prstGeom prst="rect">
            <a:avLst/>
          </a:prstGeom>
        </p:spPr>
      </p:pic>
      <p:pic>
        <p:nvPicPr>
          <p:cNvPr id="19" name="Graphic 31" descr="Penc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7071" y="21025"/>
            <a:ext cx="1116302" cy="1116302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06" y="2115504"/>
            <a:ext cx="1069355" cy="36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43" y="2524254"/>
            <a:ext cx="2408028" cy="250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96" y="2803034"/>
            <a:ext cx="2169668" cy="162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8" y="2524254"/>
            <a:ext cx="3756496" cy="218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3" y="897811"/>
            <a:ext cx="6409126" cy="132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71" y="2616784"/>
            <a:ext cx="2577550" cy="180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1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27106" y="41152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6540" y="4137660"/>
            <a:ext cx="220599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971" y="484528"/>
            <a:ext cx="86552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u="sng">
                <a:latin typeface="Arial" panose="020B0604020202020204" pitchFamily="34" charset="0"/>
                <a:cs typeface="Arial" panose="020B0604020202020204" pitchFamily="34" charset="0"/>
              </a:rPr>
              <a:t>DẠNG 4 : 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28" y="560280"/>
            <a:ext cx="2681813" cy="33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" y="1003566"/>
            <a:ext cx="6671006" cy="113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phic 27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6981350" y="207123"/>
            <a:ext cx="2501903" cy="2537965"/>
          </a:xfrm>
          <a:prstGeom prst="rect">
            <a:avLst/>
          </a:prstGeom>
        </p:spPr>
      </p:pic>
      <p:pic>
        <p:nvPicPr>
          <p:cNvPr id="12" name="Graphic 31" descr="Penc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7071" y="21025"/>
            <a:ext cx="1116302" cy="1116302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19" y="2039540"/>
            <a:ext cx="1069355" cy="36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5" y="2525442"/>
            <a:ext cx="558565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0" y="88265"/>
            <a:ext cx="5307965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just">
              <a:lnSpc>
                <a:spcPct val="150000"/>
              </a:lnSpc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DẠNG 5: </a:t>
            </a:r>
            <a:r>
              <a:rPr 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ƯC, ƯCLN, BC, BCNN </a:t>
            </a:r>
            <a:endParaRPr lang="en-US" sz="1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1770" y="574040"/>
            <a:ext cx="4890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1/ Tìm ƯCLN rồi tìm ƯC của 75 và và 105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8915" y="1032510"/>
            <a:ext cx="4890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2/ Tìm BCNN rồi tìm BC của 45 và và 150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014980" y="1443355"/>
            <a:ext cx="1414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424430" y="1842135"/>
            <a:ext cx="4688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 b="1"/>
              <a:t>1/ 75 = 3. 5</a:t>
            </a:r>
            <a:r>
              <a:rPr lang="en-US" sz="1800" b="1" baseline="30000"/>
              <a:t>2</a:t>
            </a:r>
            <a:r>
              <a:rPr lang="en-US" sz="1800" b="1"/>
              <a:t> </a:t>
            </a:r>
            <a:endParaRPr lang="en-US" sz="1800" b="1"/>
          </a:p>
          <a:p>
            <a:r>
              <a:rPr lang="en-US" sz="1800" b="1"/>
              <a:t>    105 = 3.5.7</a:t>
            </a:r>
            <a:endParaRPr lang="en-US" sz="1800" b="1"/>
          </a:p>
          <a:p>
            <a:r>
              <a:rPr lang="en-US" sz="1800" b="1"/>
              <a:t>ƯCLN(75;105) = 3.5 = 15</a:t>
            </a:r>
            <a:endParaRPr lang="en-US" sz="1800" b="1"/>
          </a:p>
          <a:p>
            <a:r>
              <a:rPr lang="en-US" sz="1800" b="1"/>
              <a:t>ƯC(75; 105) = Ư(15) = {1; 3; 5; 15}</a:t>
            </a:r>
            <a:endParaRPr lang="en-US" sz="1800" b="1"/>
          </a:p>
        </p:txBody>
      </p:sp>
      <p:sp>
        <p:nvSpPr>
          <p:cNvPr id="11" name="Text Box 10"/>
          <p:cNvSpPr txBox="1"/>
          <p:nvPr/>
        </p:nvSpPr>
        <p:spPr>
          <a:xfrm>
            <a:off x="4260215" y="3206115"/>
            <a:ext cx="4688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 b="1"/>
              <a:t>2/ 45 = 3</a:t>
            </a:r>
            <a:r>
              <a:rPr lang="en-US" sz="1800" b="1" baseline="30000"/>
              <a:t>2</a:t>
            </a:r>
            <a:r>
              <a:rPr lang="en-US" sz="1800" b="1"/>
              <a:t> .5</a:t>
            </a:r>
            <a:endParaRPr lang="en-US" sz="1800" b="1"/>
          </a:p>
          <a:p>
            <a:r>
              <a:rPr lang="en-US" sz="1800" b="1"/>
              <a:t>    150 = </a:t>
            </a:r>
            <a:r>
              <a:rPr lang="en-US" sz="1800" b="1">
                <a:sym typeface="+mn-ea"/>
              </a:rPr>
              <a:t>2.3.5</a:t>
            </a:r>
            <a:r>
              <a:rPr lang="en-US" sz="1800" b="1" baseline="30000">
                <a:sym typeface="+mn-ea"/>
              </a:rPr>
              <a:t>2</a:t>
            </a:r>
            <a:r>
              <a:rPr lang="en-US" sz="1800" b="1">
                <a:sym typeface="+mn-ea"/>
              </a:rPr>
              <a:t> </a:t>
            </a:r>
            <a:r>
              <a:rPr lang="en-US" sz="1800" b="1" baseline="30000">
                <a:sym typeface="+mn-ea"/>
              </a:rPr>
              <a:t> </a:t>
            </a:r>
            <a:endParaRPr lang="en-US" sz="1800" b="1" baseline="30000">
              <a:sym typeface="+mn-ea"/>
            </a:endParaRPr>
          </a:p>
          <a:p>
            <a:r>
              <a:rPr lang="en-US" sz="1800" b="1"/>
              <a:t>BCNN(45;150) = 2.</a:t>
            </a:r>
            <a:r>
              <a:rPr lang="en-US" sz="1800" b="1">
                <a:sym typeface="+mn-ea"/>
              </a:rPr>
              <a:t>3</a:t>
            </a:r>
            <a:r>
              <a:rPr lang="en-US" sz="1800" b="1" baseline="30000">
                <a:sym typeface="+mn-ea"/>
              </a:rPr>
              <a:t>2</a:t>
            </a:r>
            <a:r>
              <a:rPr lang="en-US" sz="1800" b="1"/>
              <a:t>.5</a:t>
            </a:r>
            <a:r>
              <a:rPr lang="en-US" sz="1800" b="1" baseline="30000">
                <a:sym typeface="+mn-ea"/>
              </a:rPr>
              <a:t>2</a:t>
            </a:r>
            <a:r>
              <a:rPr lang="en-US" sz="1800" b="1">
                <a:sym typeface="+mn-ea"/>
              </a:rPr>
              <a:t> </a:t>
            </a:r>
            <a:r>
              <a:rPr lang="en-US" sz="1800" b="1" baseline="30000"/>
              <a:t> </a:t>
            </a:r>
            <a:r>
              <a:rPr lang="en-US" sz="1800" b="1"/>
              <a:t>= 450</a:t>
            </a:r>
            <a:endParaRPr lang="en-US" sz="1800" b="1"/>
          </a:p>
          <a:p>
            <a:r>
              <a:rPr lang="en-US" sz="1800" b="1"/>
              <a:t>BC(45; 150) = B(450) = {0; 450; 900;.....}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407" y="74705"/>
            <a:ext cx="8957414" cy="4994090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2419128" y="237901"/>
            <a:ext cx="4287971" cy="717088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2663" y="1239468"/>
            <a:ext cx="7881300" cy="15227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1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lại các kiến thức cơ bản </a:t>
            </a:r>
            <a:r>
              <a:rPr lang="en-US" sz="21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1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đã giải</a:t>
            </a:r>
            <a:r>
              <a:rPr lang="vi-VN" sz="21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en-US" sz="2100">
                <a:latin typeface="+mj-lt"/>
              </a:rPr>
              <a:t>- Làm bài tập trong hướng dẫn ôn tập vào vở bài tập</a:t>
            </a:r>
            <a:endParaRPr lang="en-US" sz="2100">
              <a:latin typeface="+mj-lt"/>
            </a:endParaRPr>
          </a:p>
          <a:p>
            <a:pPr marL="0" lvl="1">
              <a:lnSpc>
                <a:spcPct val="150000"/>
              </a:lnSpc>
            </a:pPr>
            <a:r>
              <a:rPr lang="en-US" sz="2100">
                <a:solidFill>
                  <a:srgbClr val="C00000"/>
                </a:solidFill>
                <a:latin typeface="+mj-lt"/>
              </a:rPr>
              <a:t>- Chuẩn bị kiểm tra giữa kì I</a:t>
            </a:r>
            <a:endParaRPr lang="en-US" sz="21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6540" y="4034790"/>
            <a:ext cx="220599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grpSp>
        <p:nvGrpSpPr>
          <p:cNvPr id="8" name="Nhóm 7"/>
          <p:cNvGrpSpPr/>
          <p:nvPr/>
        </p:nvGrpSpPr>
        <p:grpSpPr>
          <a:xfrm>
            <a:off x="457200" y="114301"/>
            <a:ext cx="8534400" cy="2822674"/>
            <a:chOff x="2991619" y="1066800"/>
            <a:chExt cx="6152381" cy="3763566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307776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sp>
        <p:nvSpPr>
          <p:cNvPr id="13" name="Hộp Văn bản 12"/>
          <p:cNvSpPr txBox="1"/>
          <p:nvPr/>
        </p:nvSpPr>
        <p:spPr>
          <a:xfrm>
            <a:off x="1311275" y="3179445"/>
            <a:ext cx="6858000" cy="313944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E  </a:t>
            </a:r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2 -D  </a:t>
            </a:r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A  </a:t>
            </a:r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4 - B  </a:t>
            </a:r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5 - C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vi-VN"/>
          </a:p>
        </p:txBody>
      </p:sp>
      <p:pic>
        <p:nvPicPr>
          <p:cNvPr id="9" name="Ảnh 8">
            <a:hlinkClick r:id="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1"/>
            <a:ext cx="6858001" cy="6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3" y="745254"/>
            <a:ext cx="8188365" cy="2283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4439265" y="951271"/>
            <a:ext cx="1828800" cy="1747684"/>
          </a:xfrm>
          <a:custGeom>
            <a:avLst/>
            <a:gdLst>
              <a:gd name="connsiteX0" fmla="*/ 0 w 1828800"/>
              <a:gd name="connsiteY0" fmla="*/ 0 h 2330245"/>
              <a:gd name="connsiteX1" fmla="*/ 88490 w 1828800"/>
              <a:gd name="connsiteY1" fmla="*/ 14749 h 2330245"/>
              <a:gd name="connsiteX2" fmla="*/ 147483 w 1828800"/>
              <a:gd name="connsiteY2" fmla="*/ 58994 h 2330245"/>
              <a:gd name="connsiteX3" fmla="*/ 250722 w 1828800"/>
              <a:gd name="connsiteY3" fmla="*/ 117987 h 2330245"/>
              <a:gd name="connsiteX4" fmla="*/ 309716 w 1828800"/>
              <a:gd name="connsiteY4" fmla="*/ 206478 h 2330245"/>
              <a:gd name="connsiteX5" fmla="*/ 398206 w 1828800"/>
              <a:gd name="connsiteY5" fmla="*/ 265471 h 2330245"/>
              <a:gd name="connsiteX6" fmla="*/ 442451 w 1828800"/>
              <a:gd name="connsiteY6" fmla="*/ 324465 h 2330245"/>
              <a:gd name="connsiteX7" fmla="*/ 471948 w 1828800"/>
              <a:gd name="connsiteY7" fmla="*/ 368710 h 2330245"/>
              <a:gd name="connsiteX8" fmla="*/ 575187 w 1828800"/>
              <a:gd name="connsiteY8" fmla="*/ 471949 h 2330245"/>
              <a:gd name="connsiteX9" fmla="*/ 678425 w 1828800"/>
              <a:gd name="connsiteY9" fmla="*/ 619433 h 2330245"/>
              <a:gd name="connsiteX10" fmla="*/ 707922 w 1828800"/>
              <a:gd name="connsiteY10" fmla="*/ 663678 h 2330245"/>
              <a:gd name="connsiteX11" fmla="*/ 752167 w 1828800"/>
              <a:gd name="connsiteY11" fmla="*/ 707923 h 2330245"/>
              <a:gd name="connsiteX12" fmla="*/ 781664 w 1828800"/>
              <a:gd name="connsiteY12" fmla="*/ 796413 h 2330245"/>
              <a:gd name="connsiteX13" fmla="*/ 796412 w 1828800"/>
              <a:gd name="connsiteY13" fmla="*/ 840658 h 2330245"/>
              <a:gd name="connsiteX14" fmla="*/ 825909 w 1828800"/>
              <a:gd name="connsiteY14" fmla="*/ 884904 h 2330245"/>
              <a:gd name="connsiteX15" fmla="*/ 840658 w 1828800"/>
              <a:gd name="connsiteY15" fmla="*/ 943897 h 2330245"/>
              <a:gd name="connsiteX16" fmla="*/ 855406 w 1828800"/>
              <a:gd name="connsiteY16" fmla="*/ 1076633 h 2330245"/>
              <a:gd name="connsiteX17" fmla="*/ 884903 w 1828800"/>
              <a:gd name="connsiteY17" fmla="*/ 1150374 h 2330245"/>
              <a:gd name="connsiteX18" fmla="*/ 899651 w 1828800"/>
              <a:gd name="connsiteY18" fmla="*/ 1194620 h 2330245"/>
              <a:gd name="connsiteX19" fmla="*/ 929148 w 1828800"/>
              <a:gd name="connsiteY19" fmla="*/ 1253613 h 2330245"/>
              <a:gd name="connsiteX20" fmla="*/ 943896 w 1828800"/>
              <a:gd name="connsiteY20" fmla="*/ 1297858 h 2330245"/>
              <a:gd name="connsiteX21" fmla="*/ 958645 w 1828800"/>
              <a:gd name="connsiteY21" fmla="*/ 1356852 h 2330245"/>
              <a:gd name="connsiteX22" fmla="*/ 1061883 w 1828800"/>
              <a:gd name="connsiteY22" fmla="*/ 1504336 h 2330245"/>
              <a:gd name="connsiteX23" fmla="*/ 1106129 w 1828800"/>
              <a:gd name="connsiteY23" fmla="*/ 1533833 h 2330245"/>
              <a:gd name="connsiteX24" fmla="*/ 1165122 w 1828800"/>
              <a:gd name="connsiteY24" fmla="*/ 1637071 h 2330245"/>
              <a:gd name="connsiteX25" fmla="*/ 1209367 w 1828800"/>
              <a:gd name="connsiteY25" fmla="*/ 1666568 h 2330245"/>
              <a:gd name="connsiteX26" fmla="*/ 1238864 w 1828800"/>
              <a:gd name="connsiteY26" fmla="*/ 1710813 h 2330245"/>
              <a:gd name="connsiteX27" fmla="*/ 1283109 w 1828800"/>
              <a:gd name="connsiteY27" fmla="*/ 1740310 h 2330245"/>
              <a:gd name="connsiteX28" fmla="*/ 1297858 w 1828800"/>
              <a:gd name="connsiteY28" fmla="*/ 1784555 h 2330245"/>
              <a:gd name="connsiteX29" fmla="*/ 1386348 w 1828800"/>
              <a:gd name="connsiteY29" fmla="*/ 1873045 h 2330245"/>
              <a:gd name="connsiteX30" fmla="*/ 1430593 w 1828800"/>
              <a:gd name="connsiteY30" fmla="*/ 1917291 h 2330245"/>
              <a:gd name="connsiteX31" fmla="*/ 1474838 w 1828800"/>
              <a:gd name="connsiteY31" fmla="*/ 1976284 h 2330245"/>
              <a:gd name="connsiteX32" fmla="*/ 1548580 w 1828800"/>
              <a:gd name="connsiteY32" fmla="*/ 2064774 h 2330245"/>
              <a:gd name="connsiteX33" fmla="*/ 1637070 w 1828800"/>
              <a:gd name="connsiteY33" fmla="*/ 2109020 h 2330245"/>
              <a:gd name="connsiteX34" fmla="*/ 1725561 w 1828800"/>
              <a:gd name="connsiteY34" fmla="*/ 2153265 h 2330245"/>
              <a:gd name="connsiteX35" fmla="*/ 1814051 w 1828800"/>
              <a:gd name="connsiteY35" fmla="*/ 2330245 h 2330245"/>
              <a:gd name="connsiteX36" fmla="*/ 1828800 w 1828800"/>
              <a:gd name="connsiteY36" fmla="*/ 2330245 h 23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28800" h="2330245">
                <a:moveTo>
                  <a:pt x="0" y="0"/>
                </a:moveTo>
                <a:cubicBezTo>
                  <a:pt x="29497" y="4916"/>
                  <a:pt x="60725" y="3643"/>
                  <a:pt x="88490" y="14749"/>
                </a:cubicBezTo>
                <a:cubicBezTo>
                  <a:pt x="111312" y="23878"/>
                  <a:pt x="127481" y="44707"/>
                  <a:pt x="147483" y="58994"/>
                </a:cubicBezTo>
                <a:cubicBezTo>
                  <a:pt x="196123" y="93737"/>
                  <a:pt x="193114" y="89183"/>
                  <a:pt x="250722" y="117987"/>
                </a:cubicBezTo>
                <a:cubicBezTo>
                  <a:pt x="270387" y="147484"/>
                  <a:pt x="280219" y="186813"/>
                  <a:pt x="309716" y="206478"/>
                </a:cubicBezTo>
                <a:cubicBezTo>
                  <a:pt x="339213" y="226142"/>
                  <a:pt x="376936" y="237110"/>
                  <a:pt x="398206" y="265471"/>
                </a:cubicBezTo>
                <a:cubicBezTo>
                  <a:pt x="412954" y="285136"/>
                  <a:pt x="428164" y="304463"/>
                  <a:pt x="442451" y="324465"/>
                </a:cubicBezTo>
                <a:cubicBezTo>
                  <a:pt x="452754" y="338889"/>
                  <a:pt x="460090" y="355535"/>
                  <a:pt x="471948" y="368710"/>
                </a:cubicBezTo>
                <a:cubicBezTo>
                  <a:pt x="504505" y="404884"/>
                  <a:pt x="548191" y="431455"/>
                  <a:pt x="575187" y="471949"/>
                </a:cubicBezTo>
                <a:cubicBezTo>
                  <a:pt x="710791" y="675355"/>
                  <a:pt x="569244" y="466579"/>
                  <a:pt x="678425" y="619433"/>
                </a:cubicBezTo>
                <a:cubicBezTo>
                  <a:pt x="688728" y="633857"/>
                  <a:pt x="696574" y="650061"/>
                  <a:pt x="707922" y="663678"/>
                </a:cubicBezTo>
                <a:cubicBezTo>
                  <a:pt x="721275" y="679701"/>
                  <a:pt x="737419" y="693175"/>
                  <a:pt x="752167" y="707923"/>
                </a:cubicBezTo>
                <a:lnTo>
                  <a:pt x="781664" y="796413"/>
                </a:lnTo>
                <a:cubicBezTo>
                  <a:pt x="786580" y="811161"/>
                  <a:pt x="787789" y="827723"/>
                  <a:pt x="796412" y="840658"/>
                </a:cubicBezTo>
                <a:lnTo>
                  <a:pt x="825909" y="884904"/>
                </a:lnTo>
                <a:cubicBezTo>
                  <a:pt x="830825" y="904568"/>
                  <a:pt x="837576" y="923863"/>
                  <a:pt x="840658" y="943897"/>
                </a:cubicBezTo>
                <a:cubicBezTo>
                  <a:pt x="847427" y="987897"/>
                  <a:pt x="846078" y="1033104"/>
                  <a:pt x="855406" y="1076633"/>
                </a:cubicBezTo>
                <a:cubicBezTo>
                  <a:pt x="860953" y="1102519"/>
                  <a:pt x="875607" y="1125586"/>
                  <a:pt x="884903" y="1150374"/>
                </a:cubicBezTo>
                <a:cubicBezTo>
                  <a:pt x="890362" y="1164931"/>
                  <a:pt x="893527" y="1180331"/>
                  <a:pt x="899651" y="1194620"/>
                </a:cubicBezTo>
                <a:cubicBezTo>
                  <a:pt x="908311" y="1214828"/>
                  <a:pt x="920487" y="1233405"/>
                  <a:pt x="929148" y="1253613"/>
                </a:cubicBezTo>
                <a:cubicBezTo>
                  <a:pt x="935272" y="1267902"/>
                  <a:pt x="939625" y="1282910"/>
                  <a:pt x="943896" y="1297858"/>
                </a:cubicBezTo>
                <a:cubicBezTo>
                  <a:pt x="949465" y="1317348"/>
                  <a:pt x="949580" y="1338722"/>
                  <a:pt x="958645" y="1356852"/>
                </a:cubicBezTo>
                <a:cubicBezTo>
                  <a:pt x="963463" y="1366487"/>
                  <a:pt x="1043386" y="1485839"/>
                  <a:pt x="1061883" y="1504336"/>
                </a:cubicBezTo>
                <a:cubicBezTo>
                  <a:pt x="1074417" y="1516870"/>
                  <a:pt x="1091380" y="1524001"/>
                  <a:pt x="1106129" y="1533833"/>
                </a:cubicBezTo>
                <a:cubicBezTo>
                  <a:pt x="1117697" y="1556970"/>
                  <a:pt x="1144274" y="1616223"/>
                  <a:pt x="1165122" y="1637071"/>
                </a:cubicBezTo>
                <a:cubicBezTo>
                  <a:pt x="1177656" y="1649605"/>
                  <a:pt x="1194619" y="1656736"/>
                  <a:pt x="1209367" y="1666568"/>
                </a:cubicBezTo>
                <a:cubicBezTo>
                  <a:pt x="1219199" y="1681316"/>
                  <a:pt x="1226330" y="1698279"/>
                  <a:pt x="1238864" y="1710813"/>
                </a:cubicBezTo>
                <a:cubicBezTo>
                  <a:pt x="1251398" y="1723347"/>
                  <a:pt x="1272036" y="1726469"/>
                  <a:pt x="1283109" y="1740310"/>
                </a:cubicBezTo>
                <a:cubicBezTo>
                  <a:pt x="1292821" y="1752449"/>
                  <a:pt x="1288314" y="1772284"/>
                  <a:pt x="1297858" y="1784555"/>
                </a:cubicBezTo>
                <a:cubicBezTo>
                  <a:pt x="1323468" y="1817482"/>
                  <a:pt x="1356851" y="1843548"/>
                  <a:pt x="1386348" y="1873045"/>
                </a:cubicBezTo>
                <a:cubicBezTo>
                  <a:pt x="1401096" y="1887794"/>
                  <a:pt x="1418078" y="1900605"/>
                  <a:pt x="1430593" y="1917291"/>
                </a:cubicBezTo>
                <a:cubicBezTo>
                  <a:pt x="1445341" y="1936955"/>
                  <a:pt x="1460551" y="1956282"/>
                  <a:pt x="1474838" y="1976284"/>
                </a:cubicBezTo>
                <a:cubicBezTo>
                  <a:pt x="1508959" y="2024054"/>
                  <a:pt x="1499974" y="2024269"/>
                  <a:pt x="1548580" y="2064774"/>
                </a:cubicBezTo>
                <a:cubicBezTo>
                  <a:pt x="1611976" y="2117604"/>
                  <a:pt x="1570558" y="2075764"/>
                  <a:pt x="1637070" y="2109020"/>
                </a:cubicBezTo>
                <a:cubicBezTo>
                  <a:pt x="1751431" y="2166200"/>
                  <a:pt x="1614350" y="2116193"/>
                  <a:pt x="1725561" y="2153265"/>
                </a:cubicBezTo>
                <a:cubicBezTo>
                  <a:pt x="1732835" y="2175085"/>
                  <a:pt x="1775932" y="2330245"/>
                  <a:pt x="1814051" y="2330245"/>
                </a:cubicBezTo>
                <a:lnTo>
                  <a:pt x="1828800" y="233024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98258" y="1393723"/>
            <a:ext cx="1740310" cy="951271"/>
          </a:xfrm>
          <a:custGeom>
            <a:avLst/>
            <a:gdLst>
              <a:gd name="connsiteX0" fmla="*/ 0 w 1740310"/>
              <a:gd name="connsiteY0" fmla="*/ 0 h 1268361"/>
              <a:gd name="connsiteX1" fmla="*/ 250723 w 1740310"/>
              <a:gd name="connsiteY1" fmla="*/ 58993 h 1268361"/>
              <a:gd name="connsiteX2" fmla="*/ 353961 w 1740310"/>
              <a:gd name="connsiteY2" fmla="*/ 162232 h 1268361"/>
              <a:gd name="connsiteX3" fmla="*/ 442452 w 1740310"/>
              <a:gd name="connsiteY3" fmla="*/ 221226 h 1268361"/>
              <a:gd name="connsiteX4" fmla="*/ 486697 w 1740310"/>
              <a:gd name="connsiteY4" fmla="*/ 250722 h 1268361"/>
              <a:gd name="connsiteX5" fmla="*/ 516194 w 1740310"/>
              <a:gd name="connsiteY5" fmla="*/ 294968 h 1268361"/>
              <a:gd name="connsiteX6" fmla="*/ 560439 w 1740310"/>
              <a:gd name="connsiteY6" fmla="*/ 324464 h 1268361"/>
              <a:gd name="connsiteX7" fmla="*/ 604684 w 1740310"/>
              <a:gd name="connsiteY7" fmla="*/ 368709 h 1268361"/>
              <a:gd name="connsiteX8" fmla="*/ 648929 w 1740310"/>
              <a:gd name="connsiteY8" fmla="*/ 398206 h 1268361"/>
              <a:gd name="connsiteX9" fmla="*/ 707923 w 1740310"/>
              <a:gd name="connsiteY9" fmla="*/ 442451 h 1268361"/>
              <a:gd name="connsiteX10" fmla="*/ 752168 w 1740310"/>
              <a:gd name="connsiteY10" fmla="*/ 486697 h 1268361"/>
              <a:gd name="connsiteX11" fmla="*/ 796413 w 1740310"/>
              <a:gd name="connsiteY11" fmla="*/ 516193 h 1268361"/>
              <a:gd name="connsiteX12" fmla="*/ 840658 w 1740310"/>
              <a:gd name="connsiteY12" fmla="*/ 560438 h 1268361"/>
              <a:gd name="connsiteX13" fmla="*/ 943897 w 1740310"/>
              <a:gd name="connsiteY13" fmla="*/ 619432 h 1268361"/>
              <a:gd name="connsiteX14" fmla="*/ 1032387 w 1740310"/>
              <a:gd name="connsiteY14" fmla="*/ 693174 h 1268361"/>
              <a:gd name="connsiteX15" fmla="*/ 1106129 w 1740310"/>
              <a:gd name="connsiteY15" fmla="*/ 766916 h 1268361"/>
              <a:gd name="connsiteX16" fmla="*/ 1209368 w 1740310"/>
              <a:gd name="connsiteY16" fmla="*/ 870155 h 1268361"/>
              <a:gd name="connsiteX17" fmla="*/ 1253613 w 1740310"/>
              <a:gd name="connsiteY17" fmla="*/ 914400 h 1268361"/>
              <a:gd name="connsiteX18" fmla="*/ 1283110 w 1740310"/>
              <a:gd name="connsiteY18" fmla="*/ 958645 h 1268361"/>
              <a:gd name="connsiteX19" fmla="*/ 1415845 w 1740310"/>
              <a:gd name="connsiteY19" fmla="*/ 1076632 h 1268361"/>
              <a:gd name="connsiteX20" fmla="*/ 1489587 w 1740310"/>
              <a:gd name="connsiteY20" fmla="*/ 1135626 h 1268361"/>
              <a:gd name="connsiteX21" fmla="*/ 1533832 w 1740310"/>
              <a:gd name="connsiteY21" fmla="*/ 1179871 h 1268361"/>
              <a:gd name="connsiteX22" fmla="*/ 1710813 w 1740310"/>
              <a:gd name="connsiteY22" fmla="*/ 1268361 h 1268361"/>
              <a:gd name="connsiteX23" fmla="*/ 1740310 w 1740310"/>
              <a:gd name="connsiteY23" fmla="*/ 1268361 h 12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40310" h="1268361">
                <a:moveTo>
                  <a:pt x="0" y="0"/>
                </a:moveTo>
                <a:cubicBezTo>
                  <a:pt x="83574" y="19664"/>
                  <a:pt x="172674" y="23220"/>
                  <a:pt x="250723" y="58993"/>
                </a:cubicBezTo>
                <a:cubicBezTo>
                  <a:pt x="294965" y="79270"/>
                  <a:pt x="313468" y="135236"/>
                  <a:pt x="353961" y="162232"/>
                </a:cubicBezTo>
                <a:lnTo>
                  <a:pt x="442452" y="221226"/>
                </a:lnTo>
                <a:lnTo>
                  <a:pt x="486697" y="250722"/>
                </a:lnTo>
                <a:cubicBezTo>
                  <a:pt x="496529" y="265471"/>
                  <a:pt x="503660" y="282434"/>
                  <a:pt x="516194" y="294968"/>
                </a:cubicBezTo>
                <a:cubicBezTo>
                  <a:pt x="528728" y="307502"/>
                  <a:pt x="546822" y="313117"/>
                  <a:pt x="560439" y="324464"/>
                </a:cubicBezTo>
                <a:cubicBezTo>
                  <a:pt x="576462" y="337816"/>
                  <a:pt x="588661" y="355356"/>
                  <a:pt x="604684" y="368709"/>
                </a:cubicBezTo>
                <a:cubicBezTo>
                  <a:pt x="618301" y="380057"/>
                  <a:pt x="634505" y="387903"/>
                  <a:pt x="648929" y="398206"/>
                </a:cubicBezTo>
                <a:cubicBezTo>
                  <a:pt x="668931" y="412493"/>
                  <a:pt x="689260" y="426454"/>
                  <a:pt x="707923" y="442451"/>
                </a:cubicBezTo>
                <a:cubicBezTo>
                  <a:pt x="723759" y="456025"/>
                  <a:pt x="736145" y="473344"/>
                  <a:pt x="752168" y="486697"/>
                </a:cubicBezTo>
                <a:cubicBezTo>
                  <a:pt x="765785" y="498044"/>
                  <a:pt x="782796" y="504846"/>
                  <a:pt x="796413" y="516193"/>
                </a:cubicBezTo>
                <a:cubicBezTo>
                  <a:pt x="812436" y="529545"/>
                  <a:pt x="823686" y="548315"/>
                  <a:pt x="840658" y="560438"/>
                </a:cubicBezTo>
                <a:cubicBezTo>
                  <a:pt x="941635" y="632565"/>
                  <a:pt x="860293" y="549762"/>
                  <a:pt x="943897" y="619432"/>
                </a:cubicBezTo>
                <a:cubicBezTo>
                  <a:pt x="1057454" y="714064"/>
                  <a:pt x="922535" y="619938"/>
                  <a:pt x="1032387" y="693174"/>
                </a:cubicBezTo>
                <a:cubicBezTo>
                  <a:pt x="1094658" y="786580"/>
                  <a:pt x="1024194" y="693174"/>
                  <a:pt x="1106129" y="766916"/>
                </a:cubicBezTo>
                <a:cubicBezTo>
                  <a:pt x="1142303" y="799473"/>
                  <a:pt x="1174955" y="835742"/>
                  <a:pt x="1209368" y="870155"/>
                </a:cubicBezTo>
                <a:cubicBezTo>
                  <a:pt x="1224116" y="884903"/>
                  <a:pt x="1242043" y="897046"/>
                  <a:pt x="1253613" y="914400"/>
                </a:cubicBezTo>
                <a:cubicBezTo>
                  <a:pt x="1263445" y="929148"/>
                  <a:pt x="1271334" y="945397"/>
                  <a:pt x="1283110" y="958645"/>
                </a:cubicBezTo>
                <a:cubicBezTo>
                  <a:pt x="1356582" y="1041301"/>
                  <a:pt x="1348599" y="1031801"/>
                  <a:pt x="1415845" y="1076632"/>
                </a:cubicBezTo>
                <a:cubicBezTo>
                  <a:pt x="1481814" y="1175584"/>
                  <a:pt x="1404102" y="1078635"/>
                  <a:pt x="1489587" y="1135626"/>
                </a:cubicBezTo>
                <a:cubicBezTo>
                  <a:pt x="1506941" y="1147196"/>
                  <a:pt x="1517368" y="1167066"/>
                  <a:pt x="1533832" y="1179871"/>
                </a:cubicBezTo>
                <a:cubicBezTo>
                  <a:pt x="1572180" y="1209697"/>
                  <a:pt x="1655360" y="1268361"/>
                  <a:pt x="1710813" y="1268361"/>
                </a:cubicBezTo>
                <a:lnTo>
                  <a:pt x="1740310" y="1268361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39266" y="1072937"/>
            <a:ext cx="1887793" cy="884912"/>
          </a:xfrm>
          <a:custGeom>
            <a:avLst/>
            <a:gdLst>
              <a:gd name="connsiteX0" fmla="*/ 0 w 1887793"/>
              <a:gd name="connsiteY0" fmla="*/ 1179883 h 1179883"/>
              <a:gd name="connsiteX1" fmla="*/ 117987 w 1887793"/>
              <a:gd name="connsiteY1" fmla="*/ 1061895 h 1179883"/>
              <a:gd name="connsiteX2" fmla="*/ 162232 w 1887793"/>
              <a:gd name="connsiteY2" fmla="*/ 1047147 h 1179883"/>
              <a:gd name="connsiteX3" fmla="*/ 206477 w 1887793"/>
              <a:gd name="connsiteY3" fmla="*/ 1002902 h 1179883"/>
              <a:gd name="connsiteX4" fmla="*/ 294967 w 1887793"/>
              <a:gd name="connsiteY4" fmla="*/ 943908 h 1179883"/>
              <a:gd name="connsiteX5" fmla="*/ 383458 w 1887793"/>
              <a:gd name="connsiteY5" fmla="*/ 884915 h 1179883"/>
              <a:gd name="connsiteX6" fmla="*/ 471948 w 1887793"/>
              <a:gd name="connsiteY6" fmla="*/ 825921 h 1179883"/>
              <a:gd name="connsiteX7" fmla="*/ 516193 w 1887793"/>
              <a:gd name="connsiteY7" fmla="*/ 796424 h 1179883"/>
              <a:gd name="connsiteX8" fmla="*/ 604683 w 1887793"/>
              <a:gd name="connsiteY8" fmla="*/ 722683 h 1179883"/>
              <a:gd name="connsiteX9" fmla="*/ 678425 w 1887793"/>
              <a:gd name="connsiteY9" fmla="*/ 663689 h 1179883"/>
              <a:gd name="connsiteX10" fmla="*/ 722670 w 1887793"/>
              <a:gd name="connsiteY10" fmla="*/ 619444 h 1179883"/>
              <a:gd name="connsiteX11" fmla="*/ 766916 w 1887793"/>
              <a:gd name="connsiteY11" fmla="*/ 589947 h 1179883"/>
              <a:gd name="connsiteX12" fmla="*/ 929148 w 1887793"/>
              <a:gd name="connsiteY12" fmla="*/ 516205 h 1179883"/>
              <a:gd name="connsiteX13" fmla="*/ 988141 w 1887793"/>
              <a:gd name="connsiteY13" fmla="*/ 427715 h 1179883"/>
              <a:gd name="connsiteX14" fmla="*/ 1032387 w 1887793"/>
              <a:gd name="connsiteY14" fmla="*/ 368721 h 1179883"/>
              <a:gd name="connsiteX15" fmla="*/ 1076632 w 1887793"/>
              <a:gd name="connsiteY15" fmla="*/ 353973 h 1179883"/>
              <a:gd name="connsiteX16" fmla="*/ 1179870 w 1887793"/>
              <a:gd name="connsiteY16" fmla="*/ 294979 h 1179883"/>
              <a:gd name="connsiteX17" fmla="*/ 1209367 w 1887793"/>
              <a:gd name="connsiteY17" fmla="*/ 250734 h 1179883"/>
              <a:gd name="connsiteX18" fmla="*/ 1371600 w 1887793"/>
              <a:gd name="connsiteY18" fmla="*/ 162244 h 1179883"/>
              <a:gd name="connsiteX19" fmla="*/ 1460090 w 1887793"/>
              <a:gd name="connsiteY19" fmla="*/ 103250 h 1179883"/>
              <a:gd name="connsiteX20" fmla="*/ 1637070 w 1887793"/>
              <a:gd name="connsiteY20" fmla="*/ 73753 h 1179883"/>
              <a:gd name="connsiteX21" fmla="*/ 1725561 w 1887793"/>
              <a:gd name="connsiteY21" fmla="*/ 44257 h 1179883"/>
              <a:gd name="connsiteX22" fmla="*/ 1784554 w 1887793"/>
              <a:gd name="connsiteY22" fmla="*/ 29508 h 1179883"/>
              <a:gd name="connsiteX23" fmla="*/ 1887793 w 1887793"/>
              <a:gd name="connsiteY23" fmla="*/ 12 h 117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87793" h="1179883">
                <a:moveTo>
                  <a:pt x="0" y="1179883"/>
                </a:moveTo>
                <a:cubicBezTo>
                  <a:pt x="45980" y="1122407"/>
                  <a:pt x="55962" y="1097338"/>
                  <a:pt x="117987" y="1061895"/>
                </a:cubicBezTo>
                <a:cubicBezTo>
                  <a:pt x="131485" y="1054182"/>
                  <a:pt x="147484" y="1052063"/>
                  <a:pt x="162232" y="1047147"/>
                </a:cubicBezTo>
                <a:cubicBezTo>
                  <a:pt x="176980" y="1032399"/>
                  <a:pt x="190013" y="1015707"/>
                  <a:pt x="206477" y="1002902"/>
                </a:cubicBezTo>
                <a:cubicBezTo>
                  <a:pt x="234460" y="981137"/>
                  <a:pt x="265470" y="963573"/>
                  <a:pt x="294967" y="943908"/>
                </a:cubicBezTo>
                <a:lnTo>
                  <a:pt x="383458" y="884915"/>
                </a:lnTo>
                <a:lnTo>
                  <a:pt x="471948" y="825921"/>
                </a:lnTo>
                <a:lnTo>
                  <a:pt x="516193" y="796424"/>
                </a:lnTo>
                <a:cubicBezTo>
                  <a:pt x="588060" y="688625"/>
                  <a:pt x="492410" y="816244"/>
                  <a:pt x="604683" y="722683"/>
                </a:cubicBezTo>
                <a:cubicBezTo>
                  <a:pt x="693630" y="648560"/>
                  <a:pt x="572787" y="698901"/>
                  <a:pt x="678425" y="663689"/>
                </a:cubicBezTo>
                <a:cubicBezTo>
                  <a:pt x="693173" y="648941"/>
                  <a:pt x="706647" y="632796"/>
                  <a:pt x="722670" y="619444"/>
                </a:cubicBezTo>
                <a:cubicBezTo>
                  <a:pt x="736287" y="608096"/>
                  <a:pt x="751355" y="598435"/>
                  <a:pt x="766916" y="589947"/>
                </a:cubicBezTo>
                <a:cubicBezTo>
                  <a:pt x="870548" y="533420"/>
                  <a:pt x="853179" y="541527"/>
                  <a:pt x="929148" y="516205"/>
                </a:cubicBezTo>
                <a:cubicBezTo>
                  <a:pt x="954234" y="440945"/>
                  <a:pt x="927882" y="498017"/>
                  <a:pt x="988141" y="427715"/>
                </a:cubicBezTo>
                <a:cubicBezTo>
                  <a:pt x="1004138" y="409052"/>
                  <a:pt x="1013503" y="384457"/>
                  <a:pt x="1032387" y="368721"/>
                </a:cubicBezTo>
                <a:cubicBezTo>
                  <a:pt x="1044330" y="358769"/>
                  <a:pt x="1062343" y="360097"/>
                  <a:pt x="1076632" y="353973"/>
                </a:cubicBezTo>
                <a:cubicBezTo>
                  <a:pt x="1129023" y="331520"/>
                  <a:pt x="1135437" y="324602"/>
                  <a:pt x="1179870" y="294979"/>
                </a:cubicBezTo>
                <a:cubicBezTo>
                  <a:pt x="1189702" y="280231"/>
                  <a:pt x="1196833" y="263268"/>
                  <a:pt x="1209367" y="250734"/>
                </a:cubicBezTo>
                <a:cubicBezTo>
                  <a:pt x="1236347" y="223754"/>
                  <a:pt x="1371348" y="162412"/>
                  <a:pt x="1371600" y="162244"/>
                </a:cubicBezTo>
                <a:cubicBezTo>
                  <a:pt x="1401097" y="142579"/>
                  <a:pt x="1425698" y="111848"/>
                  <a:pt x="1460090" y="103250"/>
                </a:cubicBezTo>
                <a:cubicBezTo>
                  <a:pt x="1557535" y="78889"/>
                  <a:pt x="1498970" y="91016"/>
                  <a:pt x="1637070" y="73753"/>
                </a:cubicBezTo>
                <a:cubicBezTo>
                  <a:pt x="1666567" y="63921"/>
                  <a:pt x="1695397" y="51798"/>
                  <a:pt x="1725561" y="44257"/>
                </a:cubicBezTo>
                <a:cubicBezTo>
                  <a:pt x="1745225" y="39341"/>
                  <a:pt x="1765139" y="35332"/>
                  <a:pt x="1784554" y="29508"/>
                </a:cubicBezTo>
                <a:cubicBezTo>
                  <a:pt x="1888056" y="-1543"/>
                  <a:pt x="1840317" y="12"/>
                  <a:pt x="1887793" y="12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01498" y="1504307"/>
            <a:ext cx="1710813" cy="940239"/>
          </a:xfrm>
          <a:custGeom>
            <a:avLst/>
            <a:gdLst>
              <a:gd name="connsiteX0" fmla="*/ 0 w 1710813"/>
              <a:gd name="connsiteY0" fmla="*/ 1253652 h 1253652"/>
              <a:gd name="connsiteX1" fmla="*/ 191729 w 1710813"/>
              <a:gd name="connsiteY1" fmla="*/ 1179910 h 1253652"/>
              <a:gd name="connsiteX2" fmla="*/ 235974 w 1710813"/>
              <a:gd name="connsiteY2" fmla="*/ 1150413 h 1253652"/>
              <a:gd name="connsiteX3" fmla="*/ 294968 w 1710813"/>
              <a:gd name="connsiteY3" fmla="*/ 1120916 h 1253652"/>
              <a:gd name="connsiteX4" fmla="*/ 339213 w 1710813"/>
              <a:gd name="connsiteY4" fmla="*/ 1076671 h 1253652"/>
              <a:gd name="connsiteX5" fmla="*/ 398206 w 1710813"/>
              <a:gd name="connsiteY5" fmla="*/ 1047174 h 1253652"/>
              <a:gd name="connsiteX6" fmla="*/ 442451 w 1710813"/>
              <a:gd name="connsiteY6" fmla="*/ 1017677 h 1253652"/>
              <a:gd name="connsiteX7" fmla="*/ 501445 w 1710813"/>
              <a:gd name="connsiteY7" fmla="*/ 1002929 h 1253652"/>
              <a:gd name="connsiteX8" fmla="*/ 545690 w 1710813"/>
              <a:gd name="connsiteY8" fmla="*/ 988181 h 1253652"/>
              <a:gd name="connsiteX9" fmla="*/ 560438 w 1710813"/>
              <a:gd name="connsiteY9" fmla="*/ 943935 h 1253652"/>
              <a:gd name="connsiteX10" fmla="*/ 619432 w 1710813"/>
              <a:gd name="connsiteY10" fmla="*/ 855445 h 1253652"/>
              <a:gd name="connsiteX11" fmla="*/ 722671 w 1710813"/>
              <a:gd name="connsiteY11" fmla="*/ 796452 h 1253652"/>
              <a:gd name="connsiteX12" fmla="*/ 781664 w 1710813"/>
              <a:gd name="connsiteY12" fmla="*/ 752206 h 1253652"/>
              <a:gd name="connsiteX13" fmla="*/ 825909 w 1710813"/>
              <a:gd name="connsiteY13" fmla="*/ 707961 h 1253652"/>
              <a:gd name="connsiteX14" fmla="*/ 870155 w 1710813"/>
              <a:gd name="connsiteY14" fmla="*/ 693213 h 1253652"/>
              <a:gd name="connsiteX15" fmla="*/ 914400 w 1710813"/>
              <a:gd name="connsiteY15" fmla="*/ 648968 h 1253652"/>
              <a:gd name="connsiteX16" fmla="*/ 958645 w 1710813"/>
              <a:gd name="connsiteY16" fmla="*/ 589974 h 1253652"/>
              <a:gd name="connsiteX17" fmla="*/ 1002890 w 1710813"/>
              <a:gd name="connsiteY17" fmla="*/ 560477 h 1253652"/>
              <a:gd name="connsiteX18" fmla="*/ 1106129 w 1710813"/>
              <a:gd name="connsiteY18" fmla="*/ 457239 h 1253652"/>
              <a:gd name="connsiteX19" fmla="*/ 1179871 w 1710813"/>
              <a:gd name="connsiteY19" fmla="*/ 398245 h 1253652"/>
              <a:gd name="connsiteX20" fmla="*/ 1268361 w 1710813"/>
              <a:gd name="connsiteY20" fmla="*/ 309755 h 1253652"/>
              <a:gd name="connsiteX21" fmla="*/ 1297858 w 1710813"/>
              <a:gd name="connsiteY21" fmla="*/ 265510 h 1253652"/>
              <a:gd name="connsiteX22" fmla="*/ 1342103 w 1710813"/>
              <a:gd name="connsiteY22" fmla="*/ 236013 h 1253652"/>
              <a:gd name="connsiteX23" fmla="*/ 1386348 w 1710813"/>
              <a:gd name="connsiteY23" fmla="*/ 191768 h 1253652"/>
              <a:gd name="connsiteX24" fmla="*/ 1474838 w 1710813"/>
              <a:gd name="connsiteY24" fmla="*/ 132774 h 1253652"/>
              <a:gd name="connsiteX25" fmla="*/ 1651819 w 1710813"/>
              <a:gd name="connsiteY25" fmla="*/ 14787 h 1253652"/>
              <a:gd name="connsiteX26" fmla="*/ 1710813 w 1710813"/>
              <a:gd name="connsiteY26" fmla="*/ 39 h 125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10813" h="1253652">
                <a:moveTo>
                  <a:pt x="0" y="1253652"/>
                </a:moveTo>
                <a:cubicBezTo>
                  <a:pt x="63910" y="1229071"/>
                  <a:pt x="128996" y="1207356"/>
                  <a:pt x="191729" y="1179910"/>
                </a:cubicBezTo>
                <a:cubicBezTo>
                  <a:pt x="207968" y="1172805"/>
                  <a:pt x="220584" y="1159207"/>
                  <a:pt x="235974" y="1150413"/>
                </a:cubicBezTo>
                <a:cubicBezTo>
                  <a:pt x="255063" y="1139505"/>
                  <a:pt x="277077" y="1133695"/>
                  <a:pt x="294968" y="1120916"/>
                </a:cubicBezTo>
                <a:cubicBezTo>
                  <a:pt x="311940" y="1108793"/>
                  <a:pt x="322241" y="1088794"/>
                  <a:pt x="339213" y="1076671"/>
                </a:cubicBezTo>
                <a:cubicBezTo>
                  <a:pt x="357103" y="1063892"/>
                  <a:pt x="379117" y="1058082"/>
                  <a:pt x="398206" y="1047174"/>
                </a:cubicBezTo>
                <a:cubicBezTo>
                  <a:pt x="413596" y="1038380"/>
                  <a:pt x="426159" y="1024659"/>
                  <a:pt x="442451" y="1017677"/>
                </a:cubicBezTo>
                <a:cubicBezTo>
                  <a:pt x="461082" y="1009692"/>
                  <a:pt x="481955" y="1008497"/>
                  <a:pt x="501445" y="1002929"/>
                </a:cubicBezTo>
                <a:cubicBezTo>
                  <a:pt x="516393" y="998658"/>
                  <a:pt x="530942" y="993097"/>
                  <a:pt x="545690" y="988181"/>
                </a:cubicBezTo>
                <a:cubicBezTo>
                  <a:pt x="550606" y="973432"/>
                  <a:pt x="552888" y="957525"/>
                  <a:pt x="560438" y="943935"/>
                </a:cubicBezTo>
                <a:cubicBezTo>
                  <a:pt x="577654" y="912945"/>
                  <a:pt x="587724" y="871299"/>
                  <a:pt x="619432" y="855445"/>
                </a:cubicBezTo>
                <a:cubicBezTo>
                  <a:pt x="677035" y="826644"/>
                  <a:pt x="674036" y="831192"/>
                  <a:pt x="722671" y="796452"/>
                </a:cubicBezTo>
                <a:cubicBezTo>
                  <a:pt x="742673" y="782165"/>
                  <a:pt x="763001" y="768203"/>
                  <a:pt x="781664" y="752206"/>
                </a:cubicBezTo>
                <a:cubicBezTo>
                  <a:pt x="797500" y="738632"/>
                  <a:pt x="808555" y="719530"/>
                  <a:pt x="825909" y="707961"/>
                </a:cubicBezTo>
                <a:cubicBezTo>
                  <a:pt x="838844" y="699338"/>
                  <a:pt x="855406" y="698129"/>
                  <a:pt x="870155" y="693213"/>
                </a:cubicBezTo>
                <a:cubicBezTo>
                  <a:pt x="884903" y="678465"/>
                  <a:pt x="900826" y="664804"/>
                  <a:pt x="914400" y="648968"/>
                </a:cubicBezTo>
                <a:cubicBezTo>
                  <a:pt x="930397" y="630305"/>
                  <a:pt x="941264" y="607355"/>
                  <a:pt x="958645" y="589974"/>
                </a:cubicBezTo>
                <a:cubicBezTo>
                  <a:pt x="971179" y="577440"/>
                  <a:pt x="988142" y="570309"/>
                  <a:pt x="1002890" y="560477"/>
                </a:cubicBezTo>
                <a:cubicBezTo>
                  <a:pt x="1070507" y="459052"/>
                  <a:pt x="1028252" y="483197"/>
                  <a:pt x="1106129" y="457239"/>
                </a:cubicBezTo>
                <a:cubicBezTo>
                  <a:pt x="1187093" y="335792"/>
                  <a:pt x="1081235" y="474962"/>
                  <a:pt x="1179871" y="398245"/>
                </a:cubicBezTo>
                <a:cubicBezTo>
                  <a:pt x="1212799" y="372635"/>
                  <a:pt x="1245222" y="344464"/>
                  <a:pt x="1268361" y="309755"/>
                </a:cubicBezTo>
                <a:cubicBezTo>
                  <a:pt x="1278193" y="295007"/>
                  <a:pt x="1285324" y="278044"/>
                  <a:pt x="1297858" y="265510"/>
                </a:cubicBezTo>
                <a:cubicBezTo>
                  <a:pt x="1310392" y="252976"/>
                  <a:pt x="1328486" y="247361"/>
                  <a:pt x="1342103" y="236013"/>
                </a:cubicBezTo>
                <a:cubicBezTo>
                  <a:pt x="1358126" y="222660"/>
                  <a:pt x="1369884" y="204573"/>
                  <a:pt x="1386348" y="191768"/>
                </a:cubicBezTo>
                <a:cubicBezTo>
                  <a:pt x="1414331" y="170003"/>
                  <a:pt x="1449770" y="157841"/>
                  <a:pt x="1474838" y="132774"/>
                </a:cubicBezTo>
                <a:cubicBezTo>
                  <a:pt x="1585314" y="22300"/>
                  <a:pt x="1523756" y="57475"/>
                  <a:pt x="1651819" y="14787"/>
                </a:cubicBezTo>
                <a:cubicBezTo>
                  <a:pt x="1700727" y="-1516"/>
                  <a:pt x="1680518" y="39"/>
                  <a:pt x="1710813" y="39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46840" y="2013155"/>
            <a:ext cx="251213" cy="796413"/>
          </a:xfrm>
          <a:custGeom>
            <a:avLst/>
            <a:gdLst>
              <a:gd name="connsiteX0" fmla="*/ 0 w 251213"/>
              <a:gd name="connsiteY0" fmla="*/ 1061884 h 1061884"/>
              <a:gd name="connsiteX1" fmla="*/ 14748 w 251213"/>
              <a:gd name="connsiteY1" fmla="*/ 678426 h 1061884"/>
              <a:gd name="connsiteX2" fmla="*/ 29496 w 251213"/>
              <a:gd name="connsiteY2" fmla="*/ 634181 h 1061884"/>
              <a:gd name="connsiteX3" fmla="*/ 44245 w 251213"/>
              <a:gd name="connsiteY3" fmla="*/ 545691 h 1061884"/>
              <a:gd name="connsiteX4" fmla="*/ 88490 w 251213"/>
              <a:gd name="connsiteY4" fmla="*/ 383459 h 1061884"/>
              <a:gd name="connsiteX5" fmla="*/ 117987 w 251213"/>
              <a:gd name="connsiteY5" fmla="*/ 280220 h 1061884"/>
              <a:gd name="connsiteX6" fmla="*/ 176980 w 251213"/>
              <a:gd name="connsiteY6" fmla="*/ 191729 h 1061884"/>
              <a:gd name="connsiteX7" fmla="*/ 235974 w 251213"/>
              <a:gd name="connsiteY7" fmla="*/ 88491 h 1061884"/>
              <a:gd name="connsiteX8" fmla="*/ 250722 w 251213"/>
              <a:gd name="connsiteY8" fmla="*/ 0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213" h="1061884">
                <a:moveTo>
                  <a:pt x="0" y="1061884"/>
                </a:moveTo>
                <a:cubicBezTo>
                  <a:pt x="4916" y="934065"/>
                  <a:pt x="5947" y="806037"/>
                  <a:pt x="14748" y="678426"/>
                </a:cubicBezTo>
                <a:cubicBezTo>
                  <a:pt x="15818" y="662917"/>
                  <a:pt x="26124" y="649357"/>
                  <a:pt x="29496" y="634181"/>
                </a:cubicBezTo>
                <a:cubicBezTo>
                  <a:pt x="35983" y="604990"/>
                  <a:pt x="37979" y="574931"/>
                  <a:pt x="44245" y="545691"/>
                </a:cubicBezTo>
                <a:cubicBezTo>
                  <a:pt x="89317" y="335358"/>
                  <a:pt x="56396" y="495793"/>
                  <a:pt x="88490" y="383459"/>
                </a:cubicBezTo>
                <a:cubicBezTo>
                  <a:pt x="92984" y="367728"/>
                  <a:pt x="107584" y="298946"/>
                  <a:pt x="117987" y="280220"/>
                </a:cubicBezTo>
                <a:cubicBezTo>
                  <a:pt x="135203" y="249230"/>
                  <a:pt x="161126" y="223437"/>
                  <a:pt x="176980" y="191729"/>
                </a:cubicBezTo>
                <a:cubicBezTo>
                  <a:pt x="214404" y="116882"/>
                  <a:pt x="194282" y="151029"/>
                  <a:pt x="235974" y="88491"/>
                </a:cubicBezTo>
                <a:cubicBezTo>
                  <a:pt x="255386" y="30254"/>
                  <a:pt x="250722" y="59792"/>
                  <a:pt x="250722" y="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10" y="3389824"/>
            <a:ext cx="1295400" cy="44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5" grpId="0" bldLvl="0" animBg="1"/>
      <p:bldP spid="16" grpId="0" bldLvl="0" animBg="1"/>
      <p:bldP spid="17" grpId="0" bldLvl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>
            <a:hlinkClick r:id="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2900"/>
            <a:ext cx="7257261" cy="66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71" y="1045242"/>
            <a:ext cx="6374458" cy="131465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302477" y="1045242"/>
            <a:ext cx="707923" cy="657326"/>
          </a:xfrm>
          <a:prstGeom prst="ellipse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>
            <a:hlinkClick r:id="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93" y="285750"/>
            <a:ext cx="7045615" cy="85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21426"/>
            <a:ext cx="5486401" cy="115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1536288" y="2007624"/>
            <a:ext cx="457200" cy="380919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>
            <a:hlinkClick r:id="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43" y="643547"/>
            <a:ext cx="6781801" cy="83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98981"/>
            <a:ext cx="54805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37632"/>
            <a:ext cx="3797719" cy="135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60" y="1871659"/>
            <a:ext cx="854140" cy="33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>
            <a:hlinkClick r:id="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51" y="666443"/>
            <a:ext cx="7097680" cy="78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11" y="1657350"/>
            <a:ext cx="4648200" cy="56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05572"/>
            <a:ext cx="3139349" cy="12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01" y="1729745"/>
            <a:ext cx="862013" cy="4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/>
          <p:cNvSpPr txBox="1"/>
          <p:nvPr/>
        </p:nvSpPr>
        <p:spPr>
          <a:xfrm>
            <a:off x="1447800" y="632460"/>
            <a:ext cx="6858000" cy="23082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vi-VN"/>
          </a:p>
        </p:txBody>
      </p:sp>
      <p:pic>
        <p:nvPicPr>
          <p:cNvPr id="9" name="Ảnh 8">
            <a:hlinkClick r:id="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43626"/>
            <a:ext cx="7239001" cy="37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27021"/>
            <a:ext cx="5334000" cy="111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4526507" y="1498110"/>
            <a:ext cx="731293" cy="539182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/>
          <p:cNvSpPr txBox="1"/>
          <p:nvPr/>
        </p:nvSpPr>
        <p:spPr>
          <a:xfrm>
            <a:off x="1295400" y="3331845"/>
            <a:ext cx="6858000" cy="175450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vi-VN"/>
          </a:p>
        </p:txBody>
      </p:sp>
      <p:pic>
        <p:nvPicPr>
          <p:cNvPr id="9" name="Ảnh 8">
            <a:hlinkClick r:id="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08" y="342900"/>
            <a:ext cx="7067487" cy="115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40" y="1657350"/>
            <a:ext cx="4777354" cy="97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2" y="3200400"/>
            <a:ext cx="6924675" cy="145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08" y="1657350"/>
            <a:ext cx="1387586" cy="37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2480</Words>
  <Application>WPS Presentation</Application>
  <PresentationFormat>On-screen Show (16:9)</PresentationFormat>
  <Paragraphs>198</Paragraphs>
  <Slides>26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UTM Banque</vt:lpstr>
      <vt:lpstr>Segoe Print</vt:lpstr>
      <vt:lpstr>方正少儿简体</vt:lpstr>
      <vt:lpstr>Cambria Math</vt:lpstr>
      <vt:lpstr>MS Mincho</vt:lpstr>
      <vt:lpstr>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91</cp:revision>
  <dcterms:created xsi:type="dcterms:W3CDTF">2021-06-07T13:44:00Z</dcterms:created>
  <dcterms:modified xsi:type="dcterms:W3CDTF">2021-11-11T16:16:06Z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A7E43C21084A43CAB0256F2469374BC9</vt:lpwstr>
  </property>
  <property fmtid="{D5CDD505-2E9C-101B-9397-08002B2CF9AE}" pid="4" name="KSOProductBuildVer">
    <vt:lpwstr>1033-11.2.0.10351</vt:lpwstr>
  </property>
</Properties>
</file>